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7" r:id="rId6"/>
    <p:sldId id="259" r:id="rId7"/>
    <p:sldId id="268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F33"/>
    <a:srgbClr val="30C3C0"/>
    <a:srgbClr val="B157F6"/>
    <a:srgbClr val="6D34ED"/>
    <a:srgbClr val="D42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3B6EE-41B5-4EB4-8329-15DF747E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9AD763-7936-42B8-A1DB-E22A28364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7E367A-9D45-410E-ACB2-EE5EBF53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27D86D-BEE7-4627-93CA-17AA643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6067C1-B73C-42BE-8CAC-0345453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859E0-F9FE-4ACC-B725-2300A754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C7C325-80A2-4412-9A49-13D8FABB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5CCD1E-17BF-4CD1-B792-E8EEB582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20C137-342A-4F9E-B543-D8192C6C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644DED-01DF-4A41-B2D5-77B5410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61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CC368B-73A3-41F5-A84B-00344D6B0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5163E8-A6A0-4CC5-978E-10E70389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803819-2F72-448B-B7BA-80F9ECA4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FCA68-BCFF-489A-BD0D-76588921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5ADFC0-CEB9-40CF-A064-07654062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10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AE14-61D8-454A-B078-380DBA6E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FAB339-439D-4241-BEC5-D36EDEAE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B5623E-6354-40AD-803E-BDC0CC32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78697D-3CB1-45B7-8882-BB7DB2A4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9C504E-ACC1-4151-BE7F-C17EAC4F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7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C97423-D5E4-4CA8-BB6A-6548DC6F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B9AC0B-EF9F-48B7-A409-6C76ADE40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FAA360-5C9E-4CEB-9F1A-18C04AEF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76F063-3516-4821-8052-87B64A8B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E9632-DF17-49CB-B233-3D6E5101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46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EFF4F-DFB1-4D5C-9A5A-848E8735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28A82-A7F2-4E2E-876E-E08F7563D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FFDE98-2C3D-4E03-B5E7-EE9F32210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9EF5B6-DCFA-4BBB-AEF9-F72AC96C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12BCE-6C49-468F-9581-7C1F948D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0BB8BC-4F7B-49DA-A463-DA6FF7A0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32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88322-E110-45BE-A4BD-64BF46F6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8020A4-D01B-4389-B9E1-580E3E58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B9BC4A-C23F-409C-8F0A-5F9698104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191B15-4E21-4DCB-9D0F-42A67B18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CE7B91-1D89-4BB0-A32B-362570F49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51FD3D-A2F6-484B-983F-067CFC00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8F375B1-74BA-4086-9CB0-B6F54D0B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92B542-0B0D-44A7-A2A8-969438D6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73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AE0F1-5C96-489B-A51C-D9CBF865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6628CD-2F83-44D2-A3BC-644B46FD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EBABA-5941-40DD-A5E7-EBC59C9A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E2EBB5-684B-451E-B2DE-773F8F2D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8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348550-C3A9-4234-99FB-9C6D7890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BA31CDA-7278-432C-9DBB-0BC2ADA0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FF07E-4EBA-4BA3-9BE0-0B22EAC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3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44CC0-B83E-4484-AFAB-282403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5411B-D4FB-4410-A02A-F59B52B7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21E5AD-0FE9-4D31-B41A-81F9FFFF4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B36855-BB84-4DA4-AF80-E6B55BE0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F8733C-71F4-4630-BB90-34DC39C5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8043EA-F3D9-4094-AD59-00CE96A4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22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F41BD-7779-48C4-9F45-C8E2B0D7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2EC26A5-AA60-409D-B4A0-88601A748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0B35BC-E7AB-4AB8-AA80-5974F3A69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C6B2D0-6D05-42C2-8A3A-B773BCB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DCB6C1-CC72-4272-BA7C-12BF3798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83C6D5-D4EC-494F-9A8C-CBA75F52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7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EBB7DE-2B9E-47AC-A4A3-DDDDFEE1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6431B9-2269-40AA-9554-5F4D17B75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033370-A4D6-4EAC-93EA-09D719519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5F8F-4CD8-40BD-BE8C-901C111B9906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77629-0753-424A-A2E8-29F2CD5F3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85B946-2526-4FDF-BF84-EBA15BFA8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80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lz_k_dqjdc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94F865-CA39-4322-AA9B-D263D207B926}"/>
              </a:ext>
            </a:extLst>
          </p:cNvPr>
          <p:cNvSpPr txBox="1"/>
          <p:nvPr/>
        </p:nvSpPr>
        <p:spPr>
          <a:xfrm>
            <a:off x="801885" y="1312486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Fiche métier: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708444-1FFD-4280-B4CE-DA789A3278DD}"/>
              </a:ext>
            </a:extLst>
          </p:cNvPr>
          <p:cNvSpPr txBox="1"/>
          <p:nvPr/>
        </p:nvSpPr>
        <p:spPr>
          <a:xfrm>
            <a:off x="1120080" y="1712596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Designer</a:t>
            </a:r>
          </a:p>
        </p:txBody>
      </p:sp>
    </p:spTree>
    <p:extLst>
      <p:ext uri="{BB962C8B-B14F-4D97-AF65-F5344CB8AC3E}">
        <p14:creationId xmlns:p14="http://schemas.microsoft.com/office/powerpoint/2010/main" val="44376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1076">
            <a:off x="959754" y="1376375"/>
            <a:ext cx="2923427" cy="14617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6D941E7-6689-4EC6-B07B-D8F59CA638ED}"/>
              </a:ext>
            </a:extLst>
          </p:cNvPr>
          <p:cNvSpPr txBox="1"/>
          <p:nvPr/>
        </p:nvSpPr>
        <p:spPr>
          <a:xfrm>
            <a:off x="1359529" y="803825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1606982" y="1915842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136F19-C614-4AC5-B29F-021677802F4C}"/>
              </a:ext>
            </a:extLst>
          </p:cNvPr>
          <p:cNvSpPr txBox="1"/>
          <p:nvPr/>
        </p:nvSpPr>
        <p:spPr>
          <a:xfrm>
            <a:off x="1721282" y="3034582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B520A6-89FD-44F2-98AB-4FE34D33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4928">
            <a:off x="7724774" y="2638426"/>
            <a:ext cx="3162300" cy="15811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74EAC96-C792-4796-BCEC-C348C4A0CB20}"/>
              </a:ext>
            </a:extLst>
          </p:cNvPr>
          <p:cNvSpPr txBox="1"/>
          <p:nvPr/>
        </p:nvSpPr>
        <p:spPr>
          <a:xfrm>
            <a:off x="8391522" y="2007869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73C2B-A4C8-4D6F-98DF-FE8C79CE0649}"/>
              </a:ext>
            </a:extLst>
          </p:cNvPr>
          <p:cNvSpPr txBox="1"/>
          <p:nvPr/>
        </p:nvSpPr>
        <p:spPr>
          <a:xfrm>
            <a:off x="8391522" y="2998977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E1B6EA-2203-4B3C-A0D2-9ECC5A3CF39F}"/>
              </a:ext>
            </a:extLst>
          </p:cNvPr>
          <p:cNvSpPr txBox="1"/>
          <p:nvPr/>
        </p:nvSpPr>
        <p:spPr>
          <a:xfrm>
            <a:off x="7990975" y="4369431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E789EFA-FFE0-439F-8440-2DBCA8DD0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3" y="741146"/>
            <a:ext cx="1571255" cy="157125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62755EF-1ADC-4066-A93D-F914D2B42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54" y="3311276"/>
            <a:ext cx="1579039" cy="15790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BFB110A-3D8A-467C-8304-2A4946817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85" y="3700597"/>
            <a:ext cx="2533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993173-B10A-47AC-BB9C-5C7D3EAB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538">
            <a:off x="872362" y="1440922"/>
            <a:ext cx="3024359" cy="15121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7EE4DA6-1726-4D8E-99EE-BD7CE01613D5}"/>
              </a:ext>
            </a:extLst>
          </p:cNvPr>
          <p:cNvSpPr txBox="1"/>
          <p:nvPr/>
        </p:nvSpPr>
        <p:spPr>
          <a:xfrm>
            <a:off x="943895" y="1057318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38E665-3660-405A-85E4-C8FD68B9FA74}"/>
              </a:ext>
            </a:extLst>
          </p:cNvPr>
          <p:cNvSpPr txBox="1"/>
          <p:nvPr/>
        </p:nvSpPr>
        <p:spPr>
          <a:xfrm>
            <a:off x="1461818" y="206833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42E2EB-A539-448C-B5F2-A03A5BF784AF}"/>
              </a:ext>
            </a:extLst>
          </p:cNvPr>
          <p:cNvSpPr txBox="1"/>
          <p:nvPr/>
        </p:nvSpPr>
        <p:spPr>
          <a:xfrm>
            <a:off x="1365555" y="3191197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9B8B900-959A-4CCA-A1FD-FD5D41FD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067">
            <a:off x="7705726" y="1583164"/>
            <a:ext cx="3505200" cy="17526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DDDD39-20A8-4960-A7C9-8B36113D520D}"/>
              </a:ext>
            </a:extLst>
          </p:cNvPr>
          <p:cNvSpPr txBox="1"/>
          <p:nvPr/>
        </p:nvSpPr>
        <p:spPr>
          <a:xfrm>
            <a:off x="8343899" y="1158866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37F8BD-72C1-4CC2-AC11-79A09A2350C4}"/>
              </a:ext>
            </a:extLst>
          </p:cNvPr>
          <p:cNvSpPr txBox="1"/>
          <p:nvPr/>
        </p:nvSpPr>
        <p:spPr>
          <a:xfrm>
            <a:off x="8229599" y="2240943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B6002-B651-4ADC-8402-792B3B61FD66}"/>
              </a:ext>
            </a:extLst>
          </p:cNvPr>
          <p:cNvSpPr txBox="1"/>
          <p:nvPr/>
        </p:nvSpPr>
        <p:spPr>
          <a:xfrm>
            <a:off x="8343899" y="3359683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6D150D-B407-4015-9287-21A2C7694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30" y="3549671"/>
            <a:ext cx="3384309" cy="3134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2620AEE-569C-4691-8B1B-4F8D8D0D8F5D}"/>
              </a:ext>
            </a:extLst>
          </p:cNvPr>
          <p:cNvSpPr txBox="1"/>
          <p:nvPr/>
        </p:nvSpPr>
        <p:spPr>
          <a:xfrm>
            <a:off x="4438698" y="3718224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0B5B02-13EC-4C9C-BB64-5D835C4E8623}"/>
              </a:ext>
            </a:extLst>
          </p:cNvPr>
          <p:cNvSpPr txBox="1"/>
          <p:nvPr/>
        </p:nvSpPr>
        <p:spPr>
          <a:xfrm>
            <a:off x="3637605" y="4218361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rgbClr val="FDAF33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4A2F9A-F2F8-44A3-821A-4E9C34A395C3}"/>
              </a:ext>
            </a:extLst>
          </p:cNvPr>
          <p:cNvSpPr txBox="1"/>
          <p:nvPr/>
        </p:nvSpPr>
        <p:spPr>
          <a:xfrm>
            <a:off x="3637605" y="4625441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4AE24DC-FCED-4E21-8F3A-7AFCC0B71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4" y="453424"/>
            <a:ext cx="1434304" cy="143430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087B068-9C06-45B4-8CF6-6D9291B83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37" y="2562001"/>
            <a:ext cx="1434304" cy="14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9ABA64-F559-462F-8D18-9F92A140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1076">
            <a:off x="1412285" y="2698143"/>
            <a:ext cx="2923427" cy="14617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398E8F-007B-460E-9013-B2FC33FE87C4}"/>
              </a:ext>
            </a:extLst>
          </p:cNvPr>
          <p:cNvSpPr txBox="1"/>
          <p:nvPr/>
        </p:nvSpPr>
        <p:spPr>
          <a:xfrm>
            <a:off x="1812060" y="2125593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011B84-F133-4EDD-9B02-FA00DD525636}"/>
              </a:ext>
            </a:extLst>
          </p:cNvPr>
          <p:cNvSpPr txBox="1"/>
          <p:nvPr/>
        </p:nvSpPr>
        <p:spPr>
          <a:xfrm>
            <a:off x="2059513" y="3237610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A8B514-7560-4C02-8BFC-E9BA7970C551}"/>
              </a:ext>
            </a:extLst>
          </p:cNvPr>
          <p:cNvSpPr txBox="1"/>
          <p:nvPr/>
        </p:nvSpPr>
        <p:spPr>
          <a:xfrm>
            <a:off x="2173813" y="4356350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116183-40AC-4E9F-9146-30ADBC4D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4928">
            <a:off x="7172324" y="1335018"/>
            <a:ext cx="3162300" cy="15811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5F7A89A-2B23-4C3C-BA9D-CECAEF26F8D2}"/>
              </a:ext>
            </a:extLst>
          </p:cNvPr>
          <p:cNvSpPr txBox="1"/>
          <p:nvPr/>
        </p:nvSpPr>
        <p:spPr>
          <a:xfrm>
            <a:off x="7839072" y="704461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8AA739-1BE3-44F0-8C31-A85589C88FC4}"/>
              </a:ext>
            </a:extLst>
          </p:cNvPr>
          <p:cNvSpPr txBox="1"/>
          <p:nvPr/>
        </p:nvSpPr>
        <p:spPr>
          <a:xfrm>
            <a:off x="7839072" y="1695569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E9BB6D-A4FD-4AEA-96DF-99C9D676F163}"/>
              </a:ext>
            </a:extLst>
          </p:cNvPr>
          <p:cNvSpPr txBox="1"/>
          <p:nvPr/>
        </p:nvSpPr>
        <p:spPr>
          <a:xfrm>
            <a:off x="7438525" y="3066023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8D30D3C-2AB4-4293-B5B8-36562807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6" y="3237610"/>
            <a:ext cx="1513070" cy="150160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E80B60-D05D-4B76-B2D3-2CBC49FBE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89" y="1301434"/>
            <a:ext cx="1513070" cy="15130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98A594-364C-4CA2-839B-265FC6863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51" y="3823048"/>
            <a:ext cx="2655651" cy="26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1C7605-A051-43A3-942F-134F284D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8750">
            <a:off x="542379" y="951970"/>
            <a:ext cx="10910630" cy="54553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881B06-B2DC-4BAD-B02E-B0540DB0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5" y="2382985"/>
            <a:ext cx="7338971" cy="9335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3860076" y="354525"/>
            <a:ext cx="45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métier d’UX Designer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827458" y="13988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Définition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B46D81-2CE1-4DCF-B6B5-F2F31C67C6C5}"/>
              </a:ext>
            </a:extLst>
          </p:cNvPr>
          <p:cNvSpPr txBox="1"/>
          <p:nvPr/>
        </p:nvSpPr>
        <p:spPr>
          <a:xfrm>
            <a:off x="827458" y="1847997"/>
            <a:ext cx="849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L'UX designer conçoit des contenus de plateformes numériques pour des entreprises.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72FBDAF-FC0D-4CBA-B1BE-4C404FA84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3" y="1353425"/>
            <a:ext cx="1876425" cy="18764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B3C4C8F-F5DB-4E4D-A182-0B9131B6D2AF}"/>
              </a:ext>
            </a:extLst>
          </p:cNvPr>
          <p:cNvSpPr txBox="1"/>
          <p:nvPr/>
        </p:nvSpPr>
        <p:spPr>
          <a:xfrm>
            <a:off x="883878" y="2446162"/>
            <a:ext cx="74809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Son rôle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 les objectifs du projet de son client et de les concilier avec les besoins des utilisateurs.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151E14D-AA6E-4EB4-B080-F228ACF62372}"/>
              </a:ext>
            </a:extLst>
          </p:cNvPr>
          <p:cNvSpPr txBox="1"/>
          <p:nvPr/>
        </p:nvSpPr>
        <p:spPr>
          <a:xfrm>
            <a:off x="883878" y="3447420"/>
            <a:ext cx="660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 démarche est essentiellement centrée sur l'utilisateur.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D2A25-0B92-4157-A137-9870A2BF0CCD}"/>
              </a:ext>
            </a:extLst>
          </p:cNvPr>
          <p:cNvSpPr txBox="1"/>
          <p:nvPr/>
        </p:nvSpPr>
        <p:spPr>
          <a:xfrm>
            <a:off x="903523" y="3831584"/>
            <a:ext cx="1038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identifie le besoin de l’utilisateur et imagine un concept pour améliorer l’usage de tout type de dispositif numérique.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4BA01E3-6301-4267-B9A5-E609E868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09" y="4594220"/>
            <a:ext cx="7839316" cy="101485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8E82EB1-155F-460C-953A-8DCC48DC25EA}"/>
              </a:ext>
            </a:extLst>
          </p:cNvPr>
          <p:cNvSpPr txBox="1"/>
          <p:nvPr/>
        </p:nvSpPr>
        <p:spPr>
          <a:xfrm>
            <a:off x="3400873" y="4598769"/>
            <a:ext cx="796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Son objectif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Rendre le contenu agréable à utiliser, agréable à visualiser et facile à appréhender.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Inspirer la confiance et la sécurité.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Donner à l’utilisateur envie de revenir.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208341C-2113-4661-85ED-B639E4B4F190}"/>
              </a:ext>
            </a:extLst>
          </p:cNvPr>
          <p:cNvSpPr txBox="1"/>
          <p:nvPr/>
        </p:nvSpPr>
        <p:spPr>
          <a:xfrm>
            <a:off x="3350576" y="5737699"/>
            <a:ext cx="1038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cherche à susciter une émotion positive en intégrant un « story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telling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».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B1787C-FD13-4325-8B80-BE4446248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45" y="4559875"/>
            <a:ext cx="1701691" cy="17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9ABA64-F559-462F-8D18-9F92A140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7835">
            <a:off x="594909" y="727887"/>
            <a:ext cx="4491487" cy="580926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398E8F-007B-460E-9013-B2FC33FE87C4}"/>
              </a:ext>
            </a:extLst>
          </p:cNvPr>
          <p:cNvSpPr txBox="1"/>
          <p:nvPr/>
        </p:nvSpPr>
        <p:spPr>
          <a:xfrm>
            <a:off x="1454570" y="205021"/>
            <a:ext cx="210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qualités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011B84-F133-4EDD-9B02-FA00DD525636}"/>
              </a:ext>
            </a:extLst>
          </p:cNvPr>
          <p:cNvSpPr txBox="1"/>
          <p:nvPr/>
        </p:nvSpPr>
        <p:spPr>
          <a:xfrm>
            <a:off x="1100841" y="1080016"/>
            <a:ext cx="3424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Aisance relationnelle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Travail d'équipe, sens de l'écoute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116183-40AC-4E9F-9146-30ADBC4D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321">
            <a:off x="5690571" y="1512333"/>
            <a:ext cx="6379335" cy="37326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5F7A89A-2B23-4C3C-BA9D-CECAEF26F8D2}"/>
              </a:ext>
            </a:extLst>
          </p:cNvPr>
          <p:cNvSpPr txBox="1"/>
          <p:nvPr/>
        </p:nvSpPr>
        <p:spPr>
          <a:xfrm>
            <a:off x="7325568" y="934024"/>
            <a:ext cx="322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compétences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C98A594-364C-4CA2-839B-265FC686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38" y="4146769"/>
            <a:ext cx="1647746" cy="164774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3038ED-173A-4F71-BB1E-C2E078309B33}"/>
              </a:ext>
            </a:extLst>
          </p:cNvPr>
          <p:cNvSpPr txBox="1"/>
          <p:nvPr/>
        </p:nvSpPr>
        <p:spPr>
          <a:xfrm>
            <a:off x="1092247" y="1695569"/>
            <a:ext cx="3843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Analyse et observation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Repérer les comportements des utilisateurs et être capable de les analyser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926C24-4BC3-40C8-9114-E90D21604085}"/>
              </a:ext>
            </a:extLst>
          </p:cNvPr>
          <p:cNvSpPr txBox="1"/>
          <p:nvPr/>
        </p:nvSpPr>
        <p:spPr>
          <a:xfrm>
            <a:off x="1092247" y="2742010"/>
            <a:ext cx="38435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Empathie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 mettre à la place de l’utilisateur pour mieux comprendre ses attentes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BFAE29-8396-4985-A311-79E5B1087C23}"/>
              </a:ext>
            </a:extLst>
          </p:cNvPr>
          <p:cNvSpPr txBox="1"/>
          <p:nvPr/>
        </p:nvSpPr>
        <p:spPr>
          <a:xfrm>
            <a:off x="1092247" y="3577457"/>
            <a:ext cx="3825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Créativité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Imaginer et concevoir des solutions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Esprit créatif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Fort potentiel d'imagination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1D691A9-0DDA-4BF4-9F9D-46B16879FAB7}"/>
              </a:ext>
            </a:extLst>
          </p:cNvPr>
          <p:cNvSpPr txBox="1"/>
          <p:nvPr/>
        </p:nvSpPr>
        <p:spPr>
          <a:xfrm>
            <a:off x="1072580" y="4634800"/>
            <a:ext cx="38257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Curiosité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Questionner les utilisateurs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Maintenir une veille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DC2410-9718-4965-92A5-EB5E76BDF174}"/>
              </a:ext>
            </a:extLst>
          </p:cNvPr>
          <p:cNvSpPr txBox="1"/>
          <p:nvPr/>
        </p:nvSpPr>
        <p:spPr>
          <a:xfrm>
            <a:off x="1068749" y="5498405"/>
            <a:ext cx="38257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Rigueur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Suivre des méthodes de travail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Veiller à la qualité des éléments livrés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458036-40CA-4C9B-8BB8-5488836F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1065702"/>
            <a:ext cx="1405470" cy="140547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5F2E6E2-8FB0-4D3D-BB1D-B6E412AAC7AF}"/>
              </a:ext>
            </a:extLst>
          </p:cNvPr>
          <p:cNvSpPr txBox="1"/>
          <p:nvPr/>
        </p:nvSpPr>
        <p:spPr>
          <a:xfrm>
            <a:off x="5826984" y="1784312"/>
            <a:ext cx="6220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de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de l’information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du 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 d’interaction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de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informatique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et de la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programmation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marketing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stratégie de communication digitale</a:t>
            </a:r>
          </a:p>
          <a:p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psychologie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et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sociologie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215041" y="1104850"/>
            <a:ext cx="4223962" cy="26180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256749" y="1193399"/>
            <a:ext cx="4373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Prospecter des consommateurs potentiels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Préparer des questionnaires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des interview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Examiner des études basées sur des datas afin d’en ressortir des tendances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Envoyer des formulaires en ligne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(enquêtes de consommateur)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B520A6-89FD-44F2-98AB-4FE34D33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806">
            <a:off x="250003" y="4378255"/>
            <a:ext cx="6977141" cy="222113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62755EF-1ADC-4066-A93D-F914D2B4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98" y="1970688"/>
            <a:ext cx="1579039" cy="157903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B4B5D-E3E7-47A0-9DE2-A6D7A4955A2C}"/>
              </a:ext>
            </a:extLst>
          </p:cNvPr>
          <p:cNvSpPr txBox="1"/>
          <p:nvPr/>
        </p:nvSpPr>
        <p:spPr>
          <a:xfrm>
            <a:off x="4227592" y="166530"/>
            <a:ext cx="429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missions et activités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162655" y="671321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L’étude et la recherche utilisateur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985">
            <a:off x="6753687" y="1143591"/>
            <a:ext cx="5264594" cy="35911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7685771" y="697656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L’architecture de l’information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907622" y="1254377"/>
            <a:ext cx="507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Identifier les principaux enjeux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Elaborer le profil des utilisateurs (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persona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définir leurs besoins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Adapter le projet conformément à l'image de la marque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Créer un scénario client « User Story pour générer l'émotion chez l’utilisateur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comptes les spécificités techniques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Hiérarchisé et catégoriser les différents types de contenu et définir comment les connecter entre eux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201668" y="4059439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Design d’interaction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E9217F-31DF-42E1-B8C6-EFD108C1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26" y="5016791"/>
            <a:ext cx="1499233" cy="149923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AED9294-A826-4D7B-9846-25A864035E38}"/>
              </a:ext>
            </a:extLst>
          </p:cNvPr>
          <p:cNvSpPr txBox="1"/>
          <p:nvPr/>
        </p:nvSpPr>
        <p:spPr>
          <a:xfrm>
            <a:off x="388281" y="4580720"/>
            <a:ext cx="68429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Lister les besoins principaux du consommateur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Développer les fonctionnalités principales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Élaborer les composants types des pages modèles et leurs interactions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Établir les différents types de placements de contenu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Imaginer des User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journey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Définir le User Flow</a:t>
            </a:r>
          </a:p>
        </p:txBody>
      </p:sp>
    </p:spTree>
    <p:extLst>
      <p:ext uri="{BB962C8B-B14F-4D97-AF65-F5344CB8AC3E}">
        <p14:creationId xmlns:p14="http://schemas.microsoft.com/office/powerpoint/2010/main" val="46520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6112497" y="1379887"/>
            <a:ext cx="5479102" cy="49059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B4B5D-E3E7-47A0-9DE2-A6D7A4955A2C}"/>
              </a:ext>
            </a:extLst>
          </p:cNvPr>
          <p:cNvSpPr txBox="1"/>
          <p:nvPr/>
        </p:nvSpPr>
        <p:spPr>
          <a:xfrm>
            <a:off x="4227592" y="166530"/>
            <a:ext cx="429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missions et activités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1442561" y="1135287"/>
            <a:ext cx="25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Design visuel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85">
            <a:off x="253659" y="1604403"/>
            <a:ext cx="4359740" cy="297393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6004478" y="901283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L’analyse des tests utilisateurs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316982" y="1632267"/>
            <a:ext cx="50701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Réaliser des tests A/B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Analyser le flux de comportement des utilisateurs et les statistiques du site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Proposer à l’utilisateur de donner son avis via un formulaire « feedback »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Utiliser des prototypes papiers pour faire manipuler au client les différents éléments d’une interface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des tests réels en salle neutre en mettant l’utilisateur en situation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 les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biais cognitifs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Mesurer l'efficacité des améliorations apportées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Spécifier les projets retenus sous forme de maquettes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468252" y="1804022"/>
            <a:ext cx="4373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Hiérarchiser les éléments visuels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Gérer la proximité des composants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loi de </a:t>
            </a:r>
            <a:r>
              <a:rPr lang="fr-FR" sz="1400" dirty="0" err="1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fitts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Faciliter l’action de l’utilisateur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Établir un guide de style pour harmoniser l’ensemble du graphisme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Proposer des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Mockup</a:t>
            </a:r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0038979-67A4-41FD-9758-A2AA207DF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30" y="450891"/>
            <a:ext cx="1434304" cy="143430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C5FF609-7C2D-4A09-AFDC-711D4616D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56" y="3921083"/>
            <a:ext cx="2142283" cy="21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9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66D150D-B407-4015-9287-21A2C769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50" y="909109"/>
            <a:ext cx="8135700" cy="475457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2620AEE-569C-4691-8B1B-4F8D8D0D8F5D}"/>
              </a:ext>
            </a:extLst>
          </p:cNvPr>
          <p:cNvSpPr txBox="1"/>
          <p:nvPr/>
        </p:nvSpPr>
        <p:spPr>
          <a:xfrm>
            <a:off x="2359090" y="1194318"/>
            <a:ext cx="747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Environnement de travail, type d’entreprises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4A2F9A-F2F8-44A3-821A-4E9C34A395C3}"/>
              </a:ext>
            </a:extLst>
          </p:cNvPr>
          <p:cNvSpPr txBox="1"/>
          <p:nvPr/>
        </p:nvSpPr>
        <p:spPr>
          <a:xfrm>
            <a:off x="2469723" y="2020745"/>
            <a:ext cx="72525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métier de UX Designer est en plein essor et trouve des débouchés dans:</a:t>
            </a: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agences web</a:t>
            </a: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agences de design</a:t>
            </a: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grandes entreprises</a:t>
            </a: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start-ups 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façon générale, toutes les agences de communication développent des postes de designer UX. 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est possible de travailler à son compte et de créer sa propre agence.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 sein d’une agence, l’UX designer travaille en étroite collaboration avec les équipes de création tandis que chez un annonceur il va plutôt être associé au service marketing.</a:t>
            </a:r>
          </a:p>
        </p:txBody>
      </p:sp>
    </p:spTree>
    <p:extLst>
      <p:ext uri="{BB962C8B-B14F-4D97-AF65-F5344CB8AC3E}">
        <p14:creationId xmlns:p14="http://schemas.microsoft.com/office/powerpoint/2010/main" val="49650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ACFE365D-DE50-452F-AC48-0B375687415B}"/>
              </a:ext>
            </a:extLst>
          </p:cNvPr>
          <p:cNvSpPr txBox="1"/>
          <p:nvPr/>
        </p:nvSpPr>
        <p:spPr>
          <a:xfrm>
            <a:off x="3517811" y="351655"/>
            <a:ext cx="515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Une journée type, témoignage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E7DA3A2-F9CD-4E70-859C-CFAEB7E9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" y="980289"/>
            <a:ext cx="10913318" cy="54038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2A60838-5E33-4621-B717-C334DAB07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" y="1864548"/>
            <a:ext cx="5281259" cy="34782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18C55A-BE1A-4E53-83E5-6C071E7F3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0" y="2611561"/>
            <a:ext cx="1558825" cy="15588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3851DAC-25AA-434A-A7CE-E5D2B67727D5}"/>
              </a:ext>
            </a:extLst>
          </p:cNvPr>
          <p:cNvSpPr txBox="1"/>
          <p:nvPr/>
        </p:nvSpPr>
        <p:spPr>
          <a:xfrm>
            <a:off x="787819" y="2056193"/>
            <a:ext cx="4918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JOFFREY MOUGEL, UX </a:t>
            </a:r>
            <a:r>
              <a:rPr lang="fr-FR" sz="16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Researcher</a:t>
            </a:r>
            <a:r>
              <a:rPr lang="fr-FR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&amp; Designer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33E1AF-61C2-495C-8FB2-3D2477F7922E}"/>
              </a:ext>
            </a:extLst>
          </p:cNvPr>
          <p:cNvSpPr txBox="1"/>
          <p:nvPr/>
        </p:nvSpPr>
        <p:spPr>
          <a:xfrm>
            <a:off x="1164371" y="4567236"/>
            <a:ext cx="39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"Mon métier m'a permis de participer</a:t>
            </a:r>
          </a:p>
          <a:p>
            <a:pPr algn="ctr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à des projets pionniers"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F332B6-390C-4043-BCC4-3C2ADD939C8E}"/>
              </a:ext>
            </a:extLst>
          </p:cNvPr>
          <p:cNvSpPr txBox="1"/>
          <p:nvPr/>
        </p:nvSpPr>
        <p:spPr>
          <a:xfrm>
            <a:off x="2414175" y="2618902"/>
            <a:ext cx="311051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Master en sciences cognitives </a:t>
            </a:r>
          </a:p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travaillé au sein d’un grand groupe bancaire, dans des PME, startups, agences ou encore en tant que freelance. </a:t>
            </a:r>
          </a:p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enseigne aujourd’hui les méthodes de l’UX à L'École Multimédia.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A38E3F-F02F-487B-B9D1-1630A2A888E9}"/>
              </a:ext>
            </a:extLst>
          </p:cNvPr>
          <p:cNvSpPr txBox="1"/>
          <p:nvPr/>
        </p:nvSpPr>
        <p:spPr>
          <a:xfrm>
            <a:off x="5903048" y="1293382"/>
            <a:ext cx="4708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matin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Généralement le matin, il commence par de la veille. Il explore les nouvelles tendances et bonnes pratiques sur les technologies et les comportements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Ensuite, il regarde ses mails, il échange à la fois avec la team projet et la team client pour faire avancer les projets, qui peuvent s’étaler d’une semaine à plusieurs mois.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30B56A-2809-4253-838B-304BA754169E}"/>
              </a:ext>
            </a:extLst>
          </p:cNvPr>
          <p:cNvSpPr txBox="1"/>
          <p:nvPr/>
        </p:nvSpPr>
        <p:spPr>
          <a:xfrm>
            <a:off x="5903047" y="3497971"/>
            <a:ext cx="4708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L’après-midi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travaille généralement sur les activités relatives aux projets : animer des ateliers avec les clients ou les utilisateurs, ou travailler sur un logiciel de conception pour la création de maquettes.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8E7C9E-A16E-410A-A438-9A15CCEC5A98}"/>
              </a:ext>
            </a:extLst>
          </p:cNvPr>
          <p:cNvSpPr txBox="1"/>
          <p:nvPr/>
        </p:nvSpPr>
        <p:spPr>
          <a:xfrm>
            <a:off x="5887616" y="4993452"/>
            <a:ext cx="56636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Bilan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travailler sur la conception  de prototypes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échanger avec les équipes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travailler avec les clients et les utilisateurs</a:t>
            </a:r>
          </a:p>
          <a:p>
            <a:endParaRPr lang="fr-FR" dirty="0">
              <a:solidFill>
                <a:srgbClr val="FDAF33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3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5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édia en ligne 3" title="UX Designer - Mon mￃﾩtier en 2 minutes">
            <a:hlinkClick r:id="" action="ppaction://media"/>
            <a:extLst>
              <a:ext uri="{FF2B5EF4-FFF2-40B4-BE49-F238E27FC236}">
                <a16:creationId xmlns:a16="http://schemas.microsoft.com/office/drawing/2014/main" id="{73B928B3-E40D-4112-920A-A593426C16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24818" y="1219390"/>
            <a:ext cx="6942364" cy="52029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87ACC7-D2B5-4136-BEDF-15E10702333E}"/>
              </a:ext>
            </a:extLst>
          </p:cNvPr>
          <p:cNvSpPr txBox="1"/>
          <p:nvPr/>
        </p:nvSpPr>
        <p:spPr>
          <a:xfrm>
            <a:off x="1940852" y="435618"/>
            <a:ext cx="831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TÉMOIGNAGE vidéo de Cybèle Leclair, UX Designer </a:t>
            </a:r>
          </a:p>
        </p:txBody>
      </p:sp>
    </p:spTree>
    <p:extLst>
      <p:ext uri="{BB962C8B-B14F-4D97-AF65-F5344CB8AC3E}">
        <p14:creationId xmlns:p14="http://schemas.microsoft.com/office/powerpoint/2010/main" val="32686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1C7605-A051-43A3-942F-134F284D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538">
            <a:off x="942783" y="1568156"/>
            <a:ext cx="3024359" cy="15121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881B06-B2DC-4BAD-B02E-B0540DB0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447">
            <a:off x="7341437" y="1770794"/>
            <a:ext cx="2923427" cy="14617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5157787" y="697990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Designer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1532239" y="219557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B46D81-2CE1-4DCF-B6B5-F2F31C67C6C5}"/>
              </a:ext>
            </a:extLst>
          </p:cNvPr>
          <p:cNvSpPr txBox="1"/>
          <p:nvPr/>
        </p:nvSpPr>
        <p:spPr>
          <a:xfrm>
            <a:off x="1435976" y="3318431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AC1438-45F0-40FD-86CB-F871245166BB}"/>
              </a:ext>
            </a:extLst>
          </p:cNvPr>
          <p:cNvSpPr txBox="1"/>
          <p:nvPr/>
        </p:nvSpPr>
        <p:spPr>
          <a:xfrm>
            <a:off x="8029378" y="1234908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D62D83-B618-4344-8BBA-C1CB11BD3456}"/>
              </a:ext>
            </a:extLst>
          </p:cNvPr>
          <p:cNvSpPr txBox="1"/>
          <p:nvPr/>
        </p:nvSpPr>
        <p:spPr>
          <a:xfrm>
            <a:off x="7915078" y="2316985"/>
            <a:ext cx="16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 </a:t>
            </a:r>
            <a:r>
              <a:rPr lang="fr-FR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712E7A-1963-4CF1-B61E-37C90AA25FE7}"/>
              </a:ext>
            </a:extLst>
          </p:cNvPr>
          <p:cNvSpPr txBox="1"/>
          <p:nvPr/>
        </p:nvSpPr>
        <p:spPr>
          <a:xfrm>
            <a:off x="8029378" y="3435725"/>
            <a:ext cx="2430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TEXTEX TEXTE </a:t>
            </a:r>
            <a:r>
              <a:rPr lang="fr-FR" sz="11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TEXTE</a:t>
            </a:r>
            <a:endParaRPr lang="fr-FR" sz="11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C08ADA0-0CF5-455C-A597-74E1621B8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28" y="2261353"/>
            <a:ext cx="1499233" cy="149923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2FBDAF-FC0D-4CBA-B1BE-4C404FA84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00" y="331684"/>
            <a:ext cx="1390650" cy="13906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1650199-C120-4620-A957-D05795D96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56" y="4396021"/>
            <a:ext cx="2394752" cy="23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1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Grand écran</PresentationFormat>
  <Paragraphs>159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 ExtraBold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jousseaume</dc:creator>
  <cp:lastModifiedBy> </cp:lastModifiedBy>
  <cp:revision>31</cp:revision>
  <dcterms:created xsi:type="dcterms:W3CDTF">2020-04-26T14:48:08Z</dcterms:created>
  <dcterms:modified xsi:type="dcterms:W3CDTF">2020-04-28T21:56:20Z</dcterms:modified>
</cp:coreProperties>
</file>